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19" r:id="rId2"/>
    <p:sldId id="256" r:id="rId3"/>
    <p:sldId id="257" r:id="rId4"/>
    <p:sldId id="258" r:id="rId5"/>
    <p:sldId id="259" r:id="rId6"/>
    <p:sldId id="320" r:id="rId7"/>
    <p:sldId id="260" r:id="rId8"/>
    <p:sldId id="262" r:id="rId9"/>
    <p:sldId id="263" r:id="rId10"/>
    <p:sldId id="264" r:id="rId11"/>
    <p:sldId id="269" r:id="rId12"/>
    <p:sldId id="374" r:id="rId13"/>
    <p:sldId id="345" r:id="rId14"/>
    <p:sldId id="346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75" r:id="rId29"/>
    <p:sldId id="334" r:id="rId30"/>
    <p:sldId id="336" r:id="rId31"/>
    <p:sldId id="338" r:id="rId32"/>
    <p:sldId id="377" r:id="rId33"/>
    <p:sldId id="337" r:id="rId34"/>
    <p:sldId id="376" r:id="rId35"/>
    <p:sldId id="339" r:id="rId36"/>
    <p:sldId id="340" r:id="rId37"/>
    <p:sldId id="341" r:id="rId38"/>
    <p:sldId id="342" r:id="rId39"/>
    <p:sldId id="343" r:id="rId40"/>
    <p:sldId id="390" r:id="rId41"/>
    <p:sldId id="278" r:id="rId42"/>
    <p:sldId id="344" r:id="rId43"/>
    <p:sldId id="348" r:id="rId44"/>
    <p:sldId id="349" r:id="rId45"/>
    <p:sldId id="350" r:id="rId46"/>
    <p:sldId id="380" r:id="rId47"/>
    <p:sldId id="381" r:id="rId48"/>
    <p:sldId id="378" r:id="rId49"/>
    <p:sldId id="379" r:id="rId50"/>
    <p:sldId id="382" r:id="rId51"/>
    <p:sldId id="354" r:id="rId52"/>
    <p:sldId id="353" r:id="rId53"/>
    <p:sldId id="355" r:id="rId54"/>
    <p:sldId id="384" r:id="rId55"/>
    <p:sldId id="383" r:id="rId56"/>
    <p:sldId id="357" r:id="rId57"/>
    <p:sldId id="385" r:id="rId58"/>
    <p:sldId id="386" r:id="rId59"/>
    <p:sldId id="359" r:id="rId60"/>
    <p:sldId id="362" r:id="rId61"/>
    <p:sldId id="364" r:id="rId62"/>
    <p:sldId id="365" r:id="rId63"/>
    <p:sldId id="366" r:id="rId64"/>
    <p:sldId id="367" r:id="rId65"/>
    <p:sldId id="368" r:id="rId66"/>
    <p:sldId id="369" r:id="rId67"/>
    <p:sldId id="371" r:id="rId68"/>
    <p:sldId id="372" r:id="rId69"/>
    <p:sldId id="373" r:id="rId70"/>
    <p:sldId id="389" r:id="rId71"/>
    <p:sldId id="387" r:id="rId72"/>
    <p:sldId id="388" r:id="rId73"/>
    <p:sldId id="391" r:id="rId74"/>
    <p:sldId id="392" r:id="rId75"/>
    <p:sldId id="393" r:id="rId76"/>
    <p:sldId id="39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77742-724A-406A-9847-4592060EE85E}" type="datetimeFigureOut">
              <a:rPr lang="en-IN" smtClean="0"/>
              <a:pPr/>
              <a:t>2/19/2014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F197-5C36-4141-8FC6-DD39EF5D650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Offline</a:t>
            </a:r>
            <a:r>
              <a:rPr lang="en-US" b="1" baseline="0" dirty="0" smtClean="0">
                <a:solidFill>
                  <a:srgbClr val="C00000"/>
                </a:solidFill>
              </a:rPr>
              <a:t> Resume Entry Slide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details of employee</a:t>
            </a:r>
            <a:r>
              <a:rPr lang="en-US" b="1" baseline="0" dirty="0" smtClean="0"/>
              <a:t> are displayed.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written Assessment will be done by the assigned panel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After clicking on “save”. A window is displayed</a:t>
            </a:r>
            <a:r>
              <a:rPr lang="en-US" b="1" baseline="0" dirty="0" smtClean="0"/>
              <a:t> showing “</a:t>
            </a:r>
            <a:r>
              <a:rPr lang="en-US" b="1" dirty="0" smtClean="0"/>
              <a:t>Assessment is done successfully”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52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HR Assessment will be done by panel</a:t>
            </a:r>
            <a:r>
              <a:rPr lang="en-US" b="1" baseline="0" dirty="0" smtClean="0"/>
              <a:t> HR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59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60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After completion of “HR Assessment” then select “Selected Applicants”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64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65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If</a:t>
            </a:r>
            <a:r>
              <a:rPr lang="en-US" b="1" baseline="0" dirty="0" smtClean="0"/>
              <a:t>  Grade JC is not displayed by default. It should be entered manually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66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Offline</a:t>
            </a:r>
            <a:r>
              <a:rPr lang="en-US" b="1" baseline="0" dirty="0" smtClean="0"/>
              <a:t> Resume Entry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all the details</a:t>
            </a:r>
            <a:r>
              <a:rPr lang="en-US" baseline="0" dirty="0" smtClean="0"/>
              <a:t> are not entered by offline resume, then click on “fill” and enter all the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Select the “Selection Mode”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Enter</a:t>
            </a:r>
            <a:r>
              <a:rPr lang="en-US" b="1" baseline="0" dirty="0" smtClean="0"/>
              <a:t> the marks into Written, Demo &amp; Interview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</a:t>
            </a:r>
            <a:r>
              <a:rPr lang="en-US" b="1" baseline="0" dirty="0" smtClean="0"/>
              <a:t> selecting the interview Call Letter. The call letter is displayed which is to be sent to that particular selected candidate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197-5C36-4141-8FC6-DD39EF5D650D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7292" r="13909" b="6250"/>
          <a:stretch>
            <a:fillRect/>
          </a:stretch>
        </p:blipFill>
        <p:spPr bwMode="auto">
          <a:xfrm>
            <a:off x="-30480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620000" y="4114800"/>
            <a:ext cx="1524000" cy="1752600"/>
            <a:chOff x="7620000" y="4114800"/>
            <a:chExt cx="1524000" cy="1752600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8382000" y="4114800"/>
              <a:ext cx="3810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7620000" y="5029200"/>
              <a:ext cx="1524000" cy="838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/>
                <a:t>Click on this</a:t>
              </a:r>
              <a:endParaRPr lang="en-IN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250" b="6251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4876800" y="6049736"/>
              <a:ext cx="1800226" cy="6558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Cloud 3"/>
            <p:cNvSpPr/>
            <p:nvPr/>
          </p:nvSpPr>
          <p:spPr>
            <a:xfrm>
              <a:off x="5248275" y="4661807"/>
              <a:ext cx="3071813" cy="1632857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Enter all the details and click on “submit” button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t="7292"/>
          <a:stretch>
            <a:fillRect/>
          </a:stretch>
        </p:blipFill>
        <p:spPr bwMode="auto">
          <a:xfrm>
            <a:off x="0" y="0"/>
            <a:ext cx="9372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912049" y="3505201"/>
            <a:ext cx="2709267" cy="2465798"/>
            <a:chOff x="5895279" y="3694113"/>
            <a:chExt cx="2819400" cy="2286000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7038278" y="3694113"/>
              <a:ext cx="342900" cy="9253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5895279" y="4456113"/>
              <a:ext cx="2819400" cy="1524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Enter the login details and click on “Login” button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299" t="8333" r="19765" b="19792"/>
            <a:stretch>
              <a:fillRect/>
            </a:stretch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5410200" y="52578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2819400" y="5181600"/>
              <a:ext cx="2819400" cy="1447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To fill “Partial Resume” click on this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470" t="8333" r="12738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6400800" y="2209800"/>
              <a:ext cx="2286000" cy="1828800"/>
              <a:chOff x="6400800" y="2209800"/>
              <a:chExt cx="2286000" cy="18288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7848600" y="2209800"/>
                <a:ext cx="838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" name="Cloud 4"/>
              <p:cNvSpPr/>
              <p:nvPr/>
            </p:nvSpPr>
            <p:spPr>
              <a:xfrm>
                <a:off x="6400800" y="2895600"/>
                <a:ext cx="2286000" cy="1143000"/>
              </a:xfrm>
              <a:prstGeom prst="cloud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Click on “Fill”</a:t>
                </a:r>
                <a:endParaRPr lang="en-US" dirty="0"/>
              </a:p>
            </p:txBody>
          </p:sp>
        </p:grpSp>
        <p:sp>
          <p:nvSpPr>
            <p:cNvPr id="8" name="Cloud 7"/>
            <p:cNvSpPr/>
            <p:nvPr/>
          </p:nvSpPr>
          <p:spPr>
            <a:xfrm>
              <a:off x="2590800" y="1752600"/>
              <a:ext cx="3200400" cy="19812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Only HR can enter the partial resume details of particular candidate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7245" r="12738"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800600" y="4953000"/>
            <a:ext cx="3817257" cy="1600201"/>
            <a:chOff x="4800600" y="4953000"/>
            <a:chExt cx="3817257" cy="1600201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800600" y="5943601"/>
              <a:ext cx="1066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5715000" y="4953000"/>
              <a:ext cx="2902857" cy="1435395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the  partial data in the empty fields and submit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448800" cy="6858000"/>
            <a:chOff x="0" y="0"/>
            <a:chExt cx="94488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84" t="8333" r="12152" b="15834"/>
            <a:stretch>
              <a:fillRect/>
            </a:stretch>
          </p:blipFill>
          <p:spPr bwMode="auto">
            <a:xfrm>
              <a:off x="0" y="0"/>
              <a:ext cx="94488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5029200" y="1219200"/>
              <a:ext cx="1371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5638800" y="1371600"/>
              <a:ext cx="18288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Click on ”Request”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84" t="8333" r="13323" b="41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4648200" y="3962401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4800600" y="4267200"/>
              <a:ext cx="2540000" cy="1632858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Enter all the details and click on “Submit”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8333" r="13909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105400" y="1371600"/>
            <a:ext cx="2362200" cy="1828801"/>
            <a:chOff x="5105400" y="1371600"/>
            <a:chExt cx="2362200" cy="1828801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6923863" y="1532139"/>
              <a:ext cx="3452" cy="3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5105400" y="1371600"/>
              <a:ext cx="990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5486400" y="1828801"/>
              <a:ext cx="19812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Click on “Request Approval”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470" t="8333" r="20937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3352800" y="2362200"/>
              <a:ext cx="14478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038600" y="3657600"/>
              <a:ext cx="20574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Select the campus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2166" r="12738" b="4167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7086600" y="2895600"/>
            <a:ext cx="1676400" cy="1137431"/>
            <a:chOff x="7370153" y="3006410"/>
            <a:chExt cx="1676400" cy="1137431"/>
          </a:xfrm>
        </p:grpSpPr>
        <p:cxnSp>
          <p:nvCxnSpPr>
            <p:cNvPr id="4" name="Straight Arrow Connector 3"/>
            <p:cNvCxnSpPr>
              <a:stCxn id="5" idx="0"/>
            </p:cNvCxnSpPr>
            <p:nvPr/>
          </p:nvCxnSpPr>
          <p:spPr>
            <a:xfrm flipV="1">
              <a:off x="8444578" y="3006410"/>
              <a:ext cx="494740" cy="35112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 rot="2006587">
              <a:off x="7370153" y="3286571"/>
              <a:ext cx="1676400" cy="8572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Click on “Approve”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292" b="5208"/>
          <a:stretch>
            <a:fillRect/>
          </a:stretch>
        </p:blipFill>
        <p:spPr bwMode="auto">
          <a:xfrm>
            <a:off x="0" y="0"/>
            <a:ext cx="9753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2514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505200" y="3124200"/>
            <a:ext cx="2590800" cy="13716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“For Online resume entry” Click on this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8050" r="16252" b="6250"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629400" y="1143000"/>
            <a:ext cx="2133600" cy="1828800"/>
            <a:chOff x="6629400" y="1143000"/>
            <a:chExt cx="2133600" cy="1828800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6781800" y="1143000"/>
              <a:ext cx="609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6629400" y="1676400"/>
              <a:ext cx="2133600" cy="1295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“Merge Resume”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81000" y="0"/>
            <a:ext cx="9753600" cy="6858000"/>
            <a:chOff x="-381000" y="0"/>
            <a:chExt cx="9753600" cy="68580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442" t="8160" r="10981" b="6250"/>
            <a:stretch>
              <a:fillRect/>
            </a:stretch>
          </p:blipFill>
          <p:spPr bwMode="auto">
            <a:xfrm>
              <a:off x="-381000" y="0"/>
              <a:ext cx="9753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5029200" y="2438400"/>
              <a:ext cx="2590800" cy="2438400"/>
              <a:chOff x="5257800" y="2743200"/>
              <a:chExt cx="2362200" cy="2133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5334000" y="2743200"/>
                <a:ext cx="6096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Cloud 7"/>
              <p:cNvSpPr/>
              <p:nvPr/>
            </p:nvSpPr>
            <p:spPr>
              <a:xfrm>
                <a:off x="5257800" y="3657600"/>
                <a:ext cx="2362200" cy="1219200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Enter details and click on this</a:t>
                </a:r>
                <a:endParaRPr lang="en-US" b="1" dirty="0"/>
              </a:p>
            </p:txBody>
          </p:sp>
        </p:grpSp>
        <p:sp>
          <p:nvSpPr>
            <p:cNvPr id="7" name="Cloud 6"/>
            <p:cNvSpPr/>
            <p:nvPr/>
          </p:nvSpPr>
          <p:spPr>
            <a:xfrm>
              <a:off x="609600" y="3429000"/>
              <a:ext cx="3200400" cy="1676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Search the Resume for particular request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7292" b="6250"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029200" y="3962400"/>
            <a:ext cx="4114800" cy="2286000"/>
            <a:chOff x="5029200" y="4191000"/>
            <a:chExt cx="4114800" cy="2286000"/>
          </a:xfrm>
        </p:grpSpPr>
        <p:grpSp>
          <p:nvGrpSpPr>
            <p:cNvPr id="5" name="Group 4"/>
            <p:cNvGrpSpPr/>
            <p:nvPr/>
          </p:nvGrpSpPr>
          <p:grpSpPr>
            <a:xfrm>
              <a:off x="5029200" y="4876800"/>
              <a:ext cx="1905000" cy="1600200"/>
              <a:chOff x="5029200" y="4876800"/>
              <a:chExt cx="1905000" cy="16764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5029200" y="4876800"/>
                <a:ext cx="6096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" name="Cloud 5"/>
              <p:cNvSpPr/>
              <p:nvPr/>
            </p:nvSpPr>
            <p:spPr>
              <a:xfrm>
                <a:off x="5029200" y="5486400"/>
                <a:ext cx="1905000" cy="1066800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2.  Click on “save“  button</a:t>
                </a:r>
                <a:endParaRPr lang="en-US" dirty="0"/>
              </a:p>
            </p:txBody>
          </p:sp>
        </p:grpSp>
        <p:cxnSp>
          <p:nvCxnSpPr>
            <p:cNvPr id="8" name="Straight Arrow Connector 7"/>
            <p:cNvCxnSpPr>
              <a:stCxn id="9" idx="0"/>
            </p:cNvCxnSpPr>
            <p:nvPr/>
          </p:nvCxnSpPr>
          <p:spPr>
            <a:xfrm flipV="1">
              <a:off x="8267700" y="4191000"/>
              <a:ext cx="5715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7391400" y="4876800"/>
              <a:ext cx="1752600" cy="990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1. Select the checkbox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292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5638800" y="1143000"/>
              <a:ext cx="9906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6324600" y="1905000"/>
              <a:ext cx="1295400" cy="609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753600" cy="6858000"/>
            <a:chOff x="0" y="0"/>
            <a:chExt cx="9753600" cy="6858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299" t="8333" r="12738" b="6250"/>
            <a:stretch>
              <a:fillRect/>
            </a:stretch>
          </p:blipFill>
          <p:spPr bwMode="auto">
            <a:xfrm>
              <a:off x="0" y="0"/>
              <a:ext cx="9753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4876800" y="1676400"/>
              <a:ext cx="1219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5638800" y="1905000"/>
              <a:ext cx="3048000" cy="13716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“Resume Posting”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292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8001000" y="1600200"/>
              <a:ext cx="6096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5562600" y="685800"/>
              <a:ext cx="3276600" cy="16764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“Resume Post” to upload resume for particular request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324600" y="2590800"/>
              <a:ext cx="457200" cy="4572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loud 16"/>
            <p:cNvSpPr/>
            <p:nvPr/>
          </p:nvSpPr>
          <p:spPr>
            <a:xfrm>
              <a:off x="5105400" y="2971800"/>
              <a:ext cx="20574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Verify the resume count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525000" cy="6858000"/>
            <a:chOff x="0" y="0"/>
            <a:chExt cx="9525000" cy="6858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84" t="8333" r="13909" b="4167"/>
            <a:stretch>
              <a:fillRect/>
            </a:stretch>
          </p:blipFill>
          <p:spPr bwMode="auto">
            <a:xfrm>
              <a:off x="0" y="0"/>
              <a:ext cx="9525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5715000" y="1828800"/>
              <a:ext cx="6858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5334000" y="2438399"/>
              <a:ext cx="2438400" cy="1387929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“Shortlist”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525000" cy="6858000"/>
            <a:chOff x="0" y="0"/>
            <a:chExt cx="9525000" cy="6858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127" t="8275" r="13324" b="4167"/>
            <a:stretch>
              <a:fillRect/>
            </a:stretch>
          </p:blipFill>
          <p:spPr bwMode="auto">
            <a:xfrm>
              <a:off x="0" y="0"/>
              <a:ext cx="9525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1676400" y="2667000"/>
              <a:ext cx="6096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447800" y="3124200"/>
              <a:ext cx="22098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“Request Id”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84" t="10417" r="13324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762000" y="1219200"/>
              <a:ext cx="990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914400" y="1752600"/>
              <a:ext cx="2286000" cy="1219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here for “Shortlisted Resumes”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8218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572000" y="3048000"/>
            <a:ext cx="4038600" cy="3505200"/>
            <a:chOff x="4495800" y="3048000"/>
            <a:chExt cx="4114800" cy="358140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4495800" y="5867400"/>
              <a:ext cx="1219200" cy="381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5486400" y="4800600"/>
              <a:ext cx="2895600" cy="1828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the shortlist and click on “Submit” button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638800" y="3886200"/>
              <a:ext cx="1066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6400800" y="3048000"/>
              <a:ext cx="2209800" cy="1447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Assigned JC and enter the reason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7292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638800" y="2362200"/>
            <a:ext cx="2895600" cy="2057400"/>
            <a:chOff x="5638800" y="2362200"/>
            <a:chExt cx="2895600" cy="2057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239000" y="2362200"/>
              <a:ext cx="762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5638800" y="3048000"/>
              <a:ext cx="2895600" cy="13716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Enter the above details and click on “show”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8333" r="12738" b="6250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410200" y="22860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257800" y="2667000"/>
            <a:ext cx="22098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“Interview mode”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84" t="8148" r="18595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1676400" y="2133600"/>
              <a:ext cx="1295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1828800" y="2819400"/>
              <a:ext cx="2286000" cy="1143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the “Request ID”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7292" r="12738" b="6250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667000" y="1143005"/>
            <a:ext cx="2743200" cy="3962395"/>
            <a:chOff x="2667000" y="1143005"/>
            <a:chExt cx="2743200" cy="3962395"/>
          </a:xfrm>
        </p:grpSpPr>
        <p:sp>
          <p:nvSpPr>
            <p:cNvPr id="3" name="Cloud 2"/>
            <p:cNvSpPr/>
            <p:nvPr/>
          </p:nvSpPr>
          <p:spPr>
            <a:xfrm>
              <a:off x="2667000" y="3505200"/>
              <a:ext cx="2743200" cy="1600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After selecting the Request ID the above screen is displayed</a:t>
              </a:r>
              <a:endParaRPr lang="en-US" dirty="0"/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4038600" y="1143005"/>
              <a:ext cx="381000" cy="24536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63" t="8333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5105400" y="2133600"/>
              <a:ext cx="3657600" cy="3124200"/>
              <a:chOff x="5105400" y="2133600"/>
              <a:chExt cx="3657600" cy="31242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7086600" y="2133600"/>
                <a:ext cx="1219200" cy="1828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" name="Cloud 4"/>
              <p:cNvSpPr/>
              <p:nvPr/>
            </p:nvSpPr>
            <p:spPr>
              <a:xfrm>
                <a:off x="5105400" y="3733800"/>
                <a:ext cx="3657600" cy="1524000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IF Request ID has Written Test, then assign Question paper. Click here</a:t>
                </a:r>
                <a:endParaRPr lang="en-US" dirty="0"/>
              </a:p>
            </p:txBody>
          </p:sp>
        </p:grpSp>
        <p:sp>
          <p:nvSpPr>
            <p:cNvPr id="13" name="Cloud 12"/>
            <p:cNvSpPr/>
            <p:nvPr/>
          </p:nvSpPr>
          <p:spPr>
            <a:xfrm>
              <a:off x="228600" y="3962400"/>
              <a:ext cx="3581400" cy="1828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 selection mode Written test and Demo are optional.</a:t>
              </a:r>
            </a:p>
            <a:p>
              <a:pPr algn="ctr"/>
              <a:r>
                <a:rPr lang="en-US" dirty="0" smtClean="0"/>
                <a:t>Interview is mandatory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63" t="8333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3962400" y="3886200"/>
              <a:ext cx="152400" cy="838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2819400" y="4572000"/>
              <a:ext cx="3200400" cy="18288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“save”. It automatically redirects to  “Configure Score marks”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2299" t="7292" r="10981" b="4167"/>
          <a:stretch>
            <a:fillRect/>
          </a:stretch>
        </p:blipFill>
        <p:spPr bwMode="auto">
          <a:xfrm>
            <a:off x="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953000" y="4876800"/>
            <a:ext cx="3886200" cy="1676400"/>
            <a:chOff x="4953000" y="4876800"/>
            <a:chExt cx="3886200" cy="1676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953000" y="6096000"/>
              <a:ext cx="990600" cy="457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5791200" y="4876800"/>
              <a:ext cx="3048000" cy="16764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the  configure score marks and click on ”save” button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9370" t="7292" r="12738" b="17708"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943600" y="2514600"/>
            <a:ext cx="1600200" cy="10668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6248400" y="3124200"/>
            <a:ext cx="2895600" cy="14478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“Interview Call Letter”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148" r="1563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8229600" y="2590800"/>
              <a:ext cx="609600" cy="45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6629400" y="2971800"/>
              <a:ext cx="2133600" cy="13716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“Call Letter”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8160" b="6250"/>
          <a:stretch>
            <a:fillRect/>
          </a:stretch>
        </p:blipFill>
        <p:spPr bwMode="auto">
          <a:xfrm>
            <a:off x="0" y="0"/>
            <a:ext cx="9708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429000" y="2667000"/>
            <a:ext cx="3124200" cy="2286000"/>
            <a:chOff x="3429000" y="2667000"/>
            <a:chExt cx="3124200" cy="2286000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3581400" y="2667000"/>
              <a:ext cx="11430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3429000" y="3581400"/>
              <a:ext cx="31242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“Interview Type”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36" t="8057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6172200" y="2971800"/>
              <a:ext cx="2133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3200400" y="3048000"/>
              <a:ext cx="3886200" cy="1981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1. Enter </a:t>
              </a:r>
              <a:r>
                <a:rPr lang="en-US" dirty="0" smtClean="0"/>
                <a:t>the venue details Click on “save ”button.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All fields are mandatory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534400" y="2895600"/>
              <a:ext cx="3810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Cloud 10"/>
            <p:cNvSpPr/>
            <p:nvPr/>
          </p:nvSpPr>
          <p:spPr>
            <a:xfrm>
              <a:off x="7010400" y="3581400"/>
              <a:ext cx="2133600" cy="16764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2.  Click on Print/ send  to print/send mail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15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581400" y="1219200"/>
            <a:ext cx="3352800" cy="2895600"/>
            <a:chOff x="3276600" y="1600200"/>
            <a:chExt cx="3352800" cy="289560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800600" y="1600200"/>
              <a:ext cx="3810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3276600" y="3124200"/>
              <a:ext cx="33528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If the details already exist  the above message is displayed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7772400" y="5562600"/>
              <a:ext cx="914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Cloud 7"/>
            <p:cNvSpPr/>
            <p:nvPr/>
          </p:nvSpPr>
          <p:spPr>
            <a:xfrm>
              <a:off x="5943600" y="4419600"/>
              <a:ext cx="28194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Please check and send the call letter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9956" t="8333" r="12738" b="4167"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19800" y="2667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6248400" y="3276600"/>
            <a:ext cx="2362200" cy="12192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“Interview Members”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127" t="8333" r="11567" b="4167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800600" y="2286000"/>
            <a:ext cx="3200400" cy="2362200"/>
            <a:chOff x="4800600" y="2286000"/>
            <a:chExt cx="3200400" cy="2362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934200" y="2286000"/>
              <a:ext cx="990600" cy="9144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Cloud 7"/>
            <p:cNvSpPr/>
            <p:nvPr/>
          </p:nvSpPr>
          <p:spPr>
            <a:xfrm>
              <a:off x="4800600" y="3124200"/>
              <a:ext cx="3200400" cy="152400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To assign “Interview members” click here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52400"/>
            <a:ext cx="9525000" cy="7010400"/>
            <a:chOff x="0" y="-152400"/>
            <a:chExt cx="9525000" cy="7010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074" t="7292" r="11567" b="4167"/>
            <a:stretch>
              <a:fillRect/>
            </a:stretch>
          </p:blipFill>
          <p:spPr bwMode="auto">
            <a:xfrm>
              <a:off x="0" y="-152400"/>
              <a:ext cx="9525000" cy="701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5334000" y="1600200"/>
              <a:ext cx="1492693" cy="9144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151526" y="2286000"/>
              <a:ext cx="2175540" cy="990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the Interview Mode</a:t>
              </a:r>
              <a:endParaRPr lang="en-US" dirty="0"/>
            </a:p>
          </p:txBody>
        </p:sp>
        <p:sp>
          <p:nvSpPr>
            <p:cNvPr id="15" name="Cloud 14"/>
            <p:cNvSpPr/>
            <p:nvPr/>
          </p:nvSpPr>
          <p:spPr>
            <a:xfrm>
              <a:off x="1275316" y="4800600"/>
              <a:ext cx="2850707" cy="1600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It is mandatory to create Panel for All interview modes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982200" cy="6858000"/>
            <a:chOff x="0" y="0"/>
            <a:chExt cx="99822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127" t="8333" r="12152" b="6250"/>
            <a:stretch>
              <a:fillRect/>
            </a:stretch>
          </p:blipFill>
          <p:spPr bwMode="auto">
            <a:xfrm>
              <a:off x="0" y="0"/>
              <a:ext cx="9982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1447800" y="3429000"/>
              <a:ext cx="914400" cy="304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828800" y="3581400"/>
              <a:ext cx="20574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the Name/</a:t>
              </a:r>
              <a:r>
                <a:rPr lang="en-US" dirty="0" err="1" smtClean="0"/>
                <a:t>Empid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85800" y="0"/>
            <a:ext cx="10287000" cy="6858000"/>
            <a:chOff x="-685800" y="0"/>
            <a:chExt cx="10287000" cy="6858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590" t="8333" r="11347" b="6250"/>
            <a:stretch>
              <a:fillRect/>
            </a:stretch>
          </p:blipFill>
          <p:spPr bwMode="auto">
            <a:xfrm>
              <a:off x="-685800" y="0"/>
              <a:ext cx="10287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6172200" y="4572000"/>
              <a:ext cx="106680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Cloud 9"/>
            <p:cNvSpPr/>
            <p:nvPr/>
          </p:nvSpPr>
          <p:spPr>
            <a:xfrm>
              <a:off x="6248400" y="4953000"/>
              <a:ext cx="2514600" cy="1143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Assign the roles</a:t>
              </a:r>
            </a:p>
            <a:p>
              <a:pPr algn="ctr"/>
              <a:r>
                <a:rPr lang="en-US" dirty="0" smtClean="0"/>
                <a:t>And  click on “save”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85800" y="0"/>
            <a:ext cx="10287000" cy="6858000"/>
            <a:chOff x="-685800" y="0"/>
            <a:chExt cx="10287000" cy="6858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590" t="8333" r="11347" b="6250"/>
            <a:stretch>
              <a:fillRect/>
            </a:stretch>
          </p:blipFill>
          <p:spPr bwMode="auto">
            <a:xfrm>
              <a:off x="-685800" y="0"/>
              <a:ext cx="10287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8077200" y="2590800"/>
              <a:ext cx="762000" cy="762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6400800" y="3124200"/>
              <a:ext cx="2514600" cy="914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“Create Panel”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641" t="14583" r="7467" b="1562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6096000" y="3352800"/>
              <a:ext cx="228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4724400" y="3657600"/>
              <a:ext cx="304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Cloud 2"/>
            <p:cNvSpPr/>
            <p:nvPr/>
          </p:nvSpPr>
          <p:spPr>
            <a:xfrm>
              <a:off x="4495800" y="4191000"/>
              <a:ext cx="23622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Panel number and click on “save”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84" t="10417" r="12738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loud 2"/>
            <p:cNvSpPr/>
            <p:nvPr/>
          </p:nvSpPr>
          <p:spPr>
            <a:xfrm>
              <a:off x="3581400" y="1905000"/>
              <a:ext cx="31242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Same  process is assigned for  Demo and  interview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9080" cy="6858000"/>
            <a:chOff x="0" y="0"/>
            <a:chExt cx="9149080" cy="6858000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4685" t="8333" r="24451" b="13542"/>
            <a:stretch>
              <a:fillRect/>
            </a:stretch>
          </p:blipFill>
          <p:spPr bwMode="auto">
            <a:xfrm>
              <a:off x="0" y="0"/>
              <a:ext cx="914908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loud 5"/>
            <p:cNvSpPr/>
            <p:nvPr/>
          </p:nvSpPr>
          <p:spPr>
            <a:xfrm>
              <a:off x="838200" y="4343400"/>
              <a:ext cx="3657600" cy="1981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After Written test Assessment, Demo panel is allotted for selected  candidates in only  Written test </a:t>
              </a:r>
              <a:endParaRPr lang="en-US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 flipV="1">
            <a:off x="6477000" y="3657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96000" y="4191000"/>
            <a:ext cx="26670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Panel number and click on “save” button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715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loud 3"/>
            <p:cNvSpPr/>
            <p:nvPr/>
          </p:nvSpPr>
          <p:spPr>
            <a:xfrm>
              <a:off x="838200" y="4114800"/>
              <a:ext cx="3657600" cy="1981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After Demo Assessment, Interview panel is allotted for selected  candidates in only  Demo 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9436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62600" y="3810000"/>
            <a:ext cx="26670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Panel number and click on “save” button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381000" y="0"/>
            <a:chExt cx="9906000" cy="6858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542" t="8333" r="13324" b="6250"/>
            <a:stretch>
              <a:fillRect/>
            </a:stretch>
          </p:blipFill>
          <p:spPr bwMode="auto">
            <a:xfrm>
              <a:off x="-381000" y="0"/>
              <a:ext cx="9906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5715000" y="3276600"/>
              <a:ext cx="1219200" cy="5334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6019800" y="3581400"/>
              <a:ext cx="2590800" cy="137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“Written Assessment” for particular Panel member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292" b="937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loud 5"/>
            <p:cNvSpPr/>
            <p:nvPr/>
          </p:nvSpPr>
          <p:spPr>
            <a:xfrm>
              <a:off x="1219200" y="4114800"/>
              <a:ext cx="3581400" cy="1828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After selecting the Campus , request id and entering the marks click on “save” button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8600" y="0"/>
            <a:ext cx="9829800" cy="6858000"/>
            <a:chOff x="-228600" y="0"/>
            <a:chExt cx="9829800" cy="6858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127" t="8333" r="13324" b="6250"/>
            <a:stretch>
              <a:fillRect/>
            </a:stretch>
          </p:blipFill>
          <p:spPr bwMode="auto">
            <a:xfrm>
              <a:off x="-228600" y="0"/>
              <a:ext cx="98298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5867400" y="3581400"/>
              <a:ext cx="762000" cy="45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6019800" y="3886200"/>
              <a:ext cx="2590800" cy="1143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the “Demo Assessment”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5867400" y="2819400"/>
            <a:ext cx="2819400" cy="1524000"/>
            <a:chOff x="5867400" y="2438400"/>
            <a:chExt cx="2819400" cy="152400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7696200" y="2438400"/>
              <a:ext cx="990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867400" y="2667000"/>
              <a:ext cx="2667000" cy="1295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“Assessment” for particular panel member.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8600" y="0"/>
            <a:ext cx="9753600" cy="6858000"/>
            <a:chOff x="-228600" y="0"/>
            <a:chExt cx="97536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228600" y="0"/>
              <a:ext cx="9753600" cy="6858000"/>
              <a:chOff x="-228600" y="0"/>
              <a:chExt cx="9753600" cy="6858000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7292" b="6250"/>
              <a:stretch>
                <a:fillRect/>
              </a:stretch>
            </p:blipFill>
            <p:spPr bwMode="auto">
              <a:xfrm>
                <a:off x="-228600" y="0"/>
                <a:ext cx="97536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ight Brace 3"/>
              <p:cNvSpPr/>
              <p:nvPr/>
            </p:nvSpPr>
            <p:spPr>
              <a:xfrm>
                <a:off x="2971800" y="3352800"/>
                <a:ext cx="304800" cy="2438400"/>
              </a:xfrm>
              <a:prstGeom prst="rightBrac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rot="21142025">
                <a:off x="3352847" y="3635180"/>
                <a:ext cx="2042839" cy="128435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Enter the  Demo marks into textboxes</a:t>
                </a:r>
                <a:endParaRPr lang="en-US" dirty="0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3124200" y="4495800"/>
                <a:ext cx="381000" cy="15240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Cloud 6"/>
            <p:cNvSpPr/>
            <p:nvPr/>
          </p:nvSpPr>
          <p:spPr>
            <a:xfrm>
              <a:off x="3048000" y="5486400"/>
              <a:ext cx="3124200" cy="1219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the Strength and weakness and click on save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829800" cy="6858000"/>
            <a:chOff x="0" y="0"/>
            <a:chExt cx="9829800" cy="68580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299" t="8333" r="12152" b="6250"/>
            <a:stretch>
              <a:fillRect/>
            </a:stretch>
          </p:blipFill>
          <p:spPr bwMode="auto">
            <a:xfrm>
              <a:off x="0" y="0"/>
              <a:ext cx="98298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5943600" y="3810000"/>
              <a:ext cx="762000" cy="45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6096000" y="4114800"/>
              <a:ext cx="2590800" cy="1143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the “Interview Assessment”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5791200" y="2743200"/>
              <a:ext cx="2819400" cy="1524000"/>
              <a:chOff x="5867400" y="2438400"/>
              <a:chExt cx="2819400" cy="15240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7696200" y="2438400"/>
                <a:ext cx="9906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5867400" y="2667000"/>
                <a:ext cx="2667000" cy="12954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Click on “Assessment” for particular panel member. 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448800" cy="6858000"/>
            <a:chOff x="0" y="0"/>
            <a:chExt cx="9448800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333" r="3125" b="6250"/>
            <a:stretch>
              <a:fillRect/>
            </a:stretch>
          </p:blipFill>
          <p:spPr bwMode="auto">
            <a:xfrm>
              <a:off x="0" y="0"/>
              <a:ext cx="94488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Brace 5"/>
            <p:cNvSpPr/>
            <p:nvPr/>
          </p:nvSpPr>
          <p:spPr>
            <a:xfrm>
              <a:off x="2971800" y="3352800"/>
              <a:ext cx="304800" cy="24384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20999875">
              <a:off x="3426185" y="3786767"/>
              <a:ext cx="2534079" cy="1066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the interview  marks into textboxes</a:t>
              </a:r>
              <a:endParaRPr lang="en-US" dirty="0"/>
            </a:p>
          </p:txBody>
        </p:sp>
        <p:sp>
          <p:nvSpPr>
            <p:cNvPr id="4" name="Cloud 3"/>
            <p:cNvSpPr/>
            <p:nvPr/>
          </p:nvSpPr>
          <p:spPr>
            <a:xfrm>
              <a:off x="4191000" y="5410200"/>
              <a:ext cx="3124200" cy="1219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Enter the Strength and weakness and click on save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124200" y="4495800"/>
              <a:ext cx="381000" cy="1524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0542" t="8333" r="13324" b="625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096000" y="4191000"/>
            <a:ext cx="762000" cy="4572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5715000" y="4495800"/>
            <a:ext cx="2743200" cy="9906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the  “HR Assessment”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601200" cy="6858000"/>
            <a:chOff x="0" y="0"/>
            <a:chExt cx="96012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298" t="8275" r="9810" b="4167"/>
            <a:stretch>
              <a:fillRect/>
            </a:stretch>
          </p:blipFill>
          <p:spPr bwMode="auto">
            <a:xfrm>
              <a:off x="0" y="0"/>
              <a:ext cx="9601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876800" y="5791200"/>
              <a:ext cx="21336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Cloud 6"/>
          <p:cNvSpPr/>
          <p:nvPr/>
        </p:nvSpPr>
        <p:spPr>
          <a:xfrm>
            <a:off x="5638800" y="4648200"/>
            <a:ext cx="2815389" cy="17526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Enter all the details and click on submit button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52400" y="0"/>
            <a:ext cx="9296400" cy="6858000"/>
            <a:chOff x="-152400" y="0"/>
            <a:chExt cx="92964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44" t="11180" b="6250"/>
            <a:stretch>
              <a:fillRect/>
            </a:stretch>
          </p:blipFill>
          <p:spPr bwMode="auto">
            <a:xfrm>
              <a:off x="-152400" y="0"/>
              <a:ext cx="9296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7696200" y="2438400"/>
              <a:ext cx="838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867400" y="2667000"/>
              <a:ext cx="2667000" cy="11824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 on “Assessment”. This is done by HR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7292" r="1563" b="6250"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601200" cy="6858000"/>
            <a:chOff x="0" y="0"/>
            <a:chExt cx="96012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292" r="1563" b="6250"/>
            <a:stretch>
              <a:fillRect/>
            </a:stretch>
          </p:blipFill>
          <p:spPr bwMode="auto">
            <a:xfrm>
              <a:off x="0" y="0"/>
              <a:ext cx="9601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>
              <a:stCxn id="6" idx="3"/>
            </p:cNvCxnSpPr>
            <p:nvPr/>
          </p:nvCxnSpPr>
          <p:spPr>
            <a:xfrm flipH="1" flipV="1">
              <a:off x="2514600" y="2133600"/>
              <a:ext cx="76200" cy="75115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loud 5"/>
            <p:cNvSpPr/>
            <p:nvPr/>
          </p:nvSpPr>
          <p:spPr>
            <a:xfrm>
              <a:off x="1143000" y="2819400"/>
              <a:ext cx="2895600" cy="1143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“Result” and click on “save”: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7542" r="9375" b="27083"/>
          <a:stretch>
            <a:fillRect/>
          </a:stretch>
        </p:blipFill>
        <p:spPr bwMode="auto">
          <a:xfrm>
            <a:off x="0" y="304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1127" t="8333" r="12152" b="6250"/>
          <a:stretch>
            <a:fillRect/>
          </a:stretch>
        </p:blipFill>
        <p:spPr bwMode="auto">
          <a:xfrm>
            <a:off x="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943600" y="4495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553200" y="5029200"/>
            <a:ext cx="1752600" cy="838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86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" name="Straight Arrow Connector 4"/>
              <p:cNvCxnSpPr/>
              <p:nvPr/>
            </p:nvCxnSpPr>
            <p:spPr>
              <a:xfrm flipV="1">
                <a:off x="1752600" y="2438400"/>
                <a:ext cx="76200" cy="1600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2743200" y="2438400"/>
                <a:ext cx="24384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Cloud 7"/>
              <p:cNvSpPr/>
              <p:nvPr/>
            </p:nvSpPr>
            <p:spPr>
              <a:xfrm>
                <a:off x="990600" y="3810000"/>
                <a:ext cx="2362200" cy="1219200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1.   Select the Campus and Request ID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8077200" y="3886200"/>
                <a:ext cx="53340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7543800" y="4495800"/>
                <a:ext cx="1447800" cy="990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4.   Click on “Sal Matrix”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4876800" y="3657600"/>
                <a:ext cx="167640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Cloud 28"/>
              <p:cNvSpPr/>
              <p:nvPr/>
            </p:nvSpPr>
            <p:spPr>
              <a:xfrm>
                <a:off x="3581400" y="4267200"/>
                <a:ext cx="1981200" cy="1295400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2.    Enter Joining date and save</a:t>
                </a:r>
                <a:endParaRPr lang="en-US" b="1" dirty="0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 flipV="1">
              <a:off x="7010400" y="3733800"/>
              <a:ext cx="10668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5943600" y="4495800"/>
              <a:ext cx="1447800" cy="1066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   Click on “Save”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09600"/>
            <a:ext cx="9144000" cy="6096000"/>
            <a:chOff x="0" y="609600"/>
            <a:chExt cx="9144000" cy="6096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8333" b="8333"/>
            <a:stretch>
              <a:fillRect/>
            </a:stretch>
          </p:blipFill>
          <p:spPr bwMode="auto">
            <a:xfrm>
              <a:off x="0" y="609600"/>
              <a:ext cx="9144000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ight Brace 2"/>
            <p:cNvSpPr/>
            <p:nvPr/>
          </p:nvSpPr>
          <p:spPr>
            <a:xfrm>
              <a:off x="8382000" y="990600"/>
              <a:ext cx="457200" cy="27432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334000" y="22098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Cloud 9"/>
            <p:cNvSpPr/>
            <p:nvPr/>
          </p:nvSpPr>
          <p:spPr>
            <a:xfrm>
              <a:off x="3962400" y="1905000"/>
              <a:ext cx="2667000" cy="1295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1.    Enter the details and click on “submit”</a:t>
              </a:r>
              <a:endParaRPr lang="en-US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7239000" y="4648200"/>
              <a:ext cx="685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Cloud 19"/>
            <p:cNvSpPr/>
            <p:nvPr/>
          </p:nvSpPr>
          <p:spPr>
            <a:xfrm>
              <a:off x="6400800" y="5257800"/>
              <a:ext cx="2133600" cy="1066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2.     Click on  “Show” button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222828" cy="6858000"/>
            <a:chOff x="0" y="0"/>
            <a:chExt cx="9222828" cy="68580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0" t="8333" r="22108" b="6250"/>
            <a:stretch>
              <a:fillRect/>
            </a:stretch>
          </p:blipFill>
          <p:spPr bwMode="auto">
            <a:xfrm>
              <a:off x="0" y="0"/>
              <a:ext cx="922282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6477000" y="4724400"/>
              <a:ext cx="609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loud 4"/>
            <p:cNvSpPr/>
            <p:nvPr/>
          </p:nvSpPr>
          <p:spPr>
            <a:xfrm>
              <a:off x="5638800" y="5105400"/>
              <a:ext cx="32004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Only Head of the campus  can use “Final Candidate Approval”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8333" r="12152" b="6250"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stCxn id="5" idx="3"/>
          </p:cNvCxnSpPr>
          <p:nvPr/>
        </p:nvCxnSpPr>
        <p:spPr>
          <a:xfrm flipV="1">
            <a:off x="5791200" y="2438401"/>
            <a:ext cx="1143000" cy="1073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4495800" y="3429000"/>
            <a:ext cx="2590800" cy="14478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the  Approved/ Rejected Comments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8229600" y="2209800"/>
            <a:ext cx="457200" cy="894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7315200" y="3048000"/>
            <a:ext cx="1828800" cy="990601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 “Approve”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698" t="8334" r="12738" b="6250"/>
            <a:stretch>
              <a:fillRect/>
            </a:stretch>
          </p:blipFill>
          <p:spPr bwMode="auto">
            <a:xfrm>
              <a:off x="-76200" y="0"/>
              <a:ext cx="9220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6477000" y="2590800"/>
              <a:ext cx="1295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Cloud 8"/>
            <p:cNvSpPr/>
            <p:nvPr/>
          </p:nvSpPr>
          <p:spPr>
            <a:xfrm>
              <a:off x="5257800" y="3124200"/>
              <a:ext cx="1905000" cy="914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1.  Attach offer letter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458200" y="2590800"/>
              <a:ext cx="2286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Cloud 18"/>
            <p:cNvSpPr/>
            <p:nvPr/>
          </p:nvSpPr>
          <p:spPr>
            <a:xfrm>
              <a:off x="6934200" y="3581400"/>
              <a:ext cx="1905000" cy="914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2.   Send offer letter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753600" cy="6858000"/>
            <a:chOff x="0" y="0"/>
            <a:chExt cx="97536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153" b="6250"/>
            <a:stretch>
              <a:fillRect/>
            </a:stretch>
          </p:blipFill>
          <p:spPr bwMode="auto">
            <a:xfrm>
              <a:off x="0" y="0"/>
              <a:ext cx="9753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6248400" y="1295400"/>
              <a:ext cx="2057400" cy="1676400"/>
              <a:chOff x="6324600" y="1371600"/>
              <a:chExt cx="2057400" cy="16764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6324600" y="1371600"/>
                <a:ext cx="838200" cy="6858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" name="Cloud 5"/>
              <p:cNvSpPr/>
              <p:nvPr/>
            </p:nvSpPr>
            <p:spPr>
              <a:xfrm>
                <a:off x="6705600" y="1905000"/>
                <a:ext cx="1676400" cy="1143000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Click on “ok”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67"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2362200" y="304800"/>
              <a:ext cx="762000" cy="685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209800" y="914400"/>
              <a:ext cx="3276600" cy="1371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“Employee </a:t>
              </a:r>
              <a:r>
                <a:rPr lang="en-US" b="1" dirty="0" smtClean="0"/>
                <a:t>Login </a:t>
              </a:r>
              <a:r>
                <a:rPr lang="en-US" b="1" dirty="0" smtClean="0"/>
                <a:t>ID“: Temporary login id be fore joining</a:t>
              </a:r>
              <a:endParaRPr lang="en-US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286000" y="5943600"/>
              <a:ext cx="91440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Cloud 11"/>
            <p:cNvSpPr/>
            <p:nvPr/>
          </p:nvSpPr>
          <p:spPr>
            <a:xfrm>
              <a:off x="2438400" y="4876800"/>
              <a:ext cx="34290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Please check  and click here to send the offer letter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9375" r="11567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477000" y="3810000"/>
            <a:ext cx="152400" cy="7620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4572000" y="4343400"/>
            <a:ext cx="3733800" cy="1752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 check the status of particular Resume click “Candidate Status”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84" t="8333" r="12738" b="11458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4419600" y="2057400"/>
              <a:ext cx="838200" cy="381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2362200" y="2057400"/>
              <a:ext cx="533400" cy="381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Cloud 2"/>
            <p:cNvSpPr/>
            <p:nvPr/>
          </p:nvSpPr>
          <p:spPr>
            <a:xfrm>
              <a:off x="2362200" y="2209800"/>
              <a:ext cx="2438400" cy="1066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Campus and Request ID</a:t>
              </a:r>
              <a:endParaRPr lang="en-US" dirty="0"/>
            </a:p>
          </p:txBody>
        </p:sp>
        <p:sp>
          <p:nvSpPr>
            <p:cNvPr id="16" name="Cloud 15"/>
            <p:cNvSpPr/>
            <p:nvPr/>
          </p:nvSpPr>
          <p:spPr>
            <a:xfrm>
              <a:off x="5105400" y="5029200"/>
              <a:ext cx="2590800" cy="1219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Status of the candidate is displayed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220200" cy="6858000"/>
            <a:chOff x="0" y="0"/>
            <a:chExt cx="92202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056" t="8333" r="15080" b="8333"/>
            <a:stretch>
              <a:fillRect/>
            </a:stretch>
          </p:blipFill>
          <p:spPr bwMode="auto">
            <a:xfrm>
              <a:off x="0" y="0"/>
              <a:ext cx="9220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6400800" y="2438400"/>
              <a:ext cx="609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3429000" y="2743200"/>
              <a:ext cx="3429000" cy="1905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Temporary employee </a:t>
              </a:r>
              <a:r>
                <a:rPr lang="en-US" b="1" dirty="0" smtClean="0"/>
                <a:t>L</a:t>
              </a:r>
              <a:r>
                <a:rPr lang="en-US" b="1" dirty="0" smtClean="0"/>
                <a:t>ogin  ID for accepted terms &amp; conditions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7924800" y="5943600"/>
              <a:ext cx="8382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6858000" y="5334000"/>
              <a:ext cx="1600200" cy="762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Click on “Next”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"/>
            <a:ext cx="9144000" cy="6857999"/>
            <a:chOff x="0" y="1"/>
            <a:chExt cx="9144000" cy="685799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91440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1981200" y="5562600"/>
              <a:ext cx="685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2057400" y="4419600"/>
              <a:ext cx="3429000" cy="14478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1.  Enter the joining date and select the Terms &amp; Conditions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52400" y="5410200"/>
              <a:ext cx="2057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924800" y="5638800"/>
              <a:ext cx="914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loud 13"/>
            <p:cNvSpPr/>
            <p:nvPr/>
          </p:nvSpPr>
          <p:spPr>
            <a:xfrm>
              <a:off x="6019800" y="4343400"/>
              <a:ext cx="2819400" cy="1676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Once you click on finish Employee ID will be generated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Blue-Flowers-Wallpaper-640x4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0818146">
              <a:off x="660776" y="2132654"/>
              <a:ext cx="60960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/>
                </a:rPr>
                <a:t>THANK YOU</a:t>
              </a:r>
              <a:endParaRPr lang="en-US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833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6400800" y="55626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6019800" y="4191000"/>
            <a:ext cx="2971800" cy="15240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“Offline resume Entry” Click on this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0838432">
            <a:off x="2209800" y="3810000"/>
            <a:ext cx="3200400" cy="1447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entry operators need to enter the Offline resume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372600" cy="6858000"/>
            <a:chOff x="0" y="0"/>
            <a:chExt cx="9372600" cy="68580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292" b="6250"/>
            <a:stretch>
              <a:fillRect/>
            </a:stretch>
          </p:blipFill>
          <p:spPr bwMode="auto">
            <a:xfrm>
              <a:off x="0" y="0"/>
              <a:ext cx="9372600" cy="6858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cxnSp>
          <p:nvCxnSpPr>
            <p:cNvPr id="6" name="Straight Arrow Connector 5"/>
            <p:cNvCxnSpPr>
              <a:stCxn id="7" idx="3"/>
            </p:cNvCxnSpPr>
            <p:nvPr/>
          </p:nvCxnSpPr>
          <p:spPr>
            <a:xfrm flipV="1">
              <a:off x="7315200" y="2438400"/>
              <a:ext cx="914400" cy="6118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loud 6"/>
            <p:cNvSpPr/>
            <p:nvPr/>
          </p:nvSpPr>
          <p:spPr>
            <a:xfrm>
              <a:off x="5867400" y="2971800"/>
              <a:ext cx="2895600" cy="13716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Enter the above details and click on “show”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927</Words>
  <Application>Microsoft Office PowerPoint</Application>
  <PresentationFormat>On-screen Show (4:3)</PresentationFormat>
  <Paragraphs>128</Paragraphs>
  <Slides>76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people1</cp:lastModifiedBy>
  <cp:revision>127</cp:revision>
  <dcterms:created xsi:type="dcterms:W3CDTF">2006-08-16T00:00:00Z</dcterms:created>
  <dcterms:modified xsi:type="dcterms:W3CDTF">2014-02-19T07:14:06Z</dcterms:modified>
</cp:coreProperties>
</file>